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4" r:id="rId2"/>
    <p:sldId id="257" r:id="rId3"/>
    <p:sldId id="260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4679"/>
    <a:srgbClr val="0B46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710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6677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9719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9746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12264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2663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7587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7726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7412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3454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7975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523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93552-A9A6-4814-9CD6-4399DAFE79AD}" type="datetimeFigureOut">
              <a:rPr lang="it-IT" smtClean="0"/>
              <a:t>25/05/2022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7C35E-E081-431F-8C4B-1C70CAF1E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6699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jpg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svg"/><Relationship Id="rId10" Type="http://schemas.openxmlformats.org/officeDocument/2006/relationships/image" Target="../media/image11.sv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22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openxmlformats.org/officeDocument/2006/relationships/image" Target="../media/image21.svg"/><Relationship Id="rId2" Type="http://schemas.openxmlformats.org/officeDocument/2006/relationships/image" Target="../media/image1.jpg"/><Relationship Id="rId16" Type="http://schemas.openxmlformats.org/officeDocument/2006/relationships/image" Target="../media/image25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20.png"/><Relationship Id="rId5" Type="http://schemas.openxmlformats.org/officeDocument/2006/relationships/image" Target="../media/image4.svg"/><Relationship Id="rId15" Type="http://schemas.openxmlformats.org/officeDocument/2006/relationships/image" Target="../media/image24.png"/><Relationship Id="rId10" Type="http://schemas.openxmlformats.org/officeDocument/2006/relationships/image" Target="../media/image11.svg"/><Relationship Id="rId4" Type="http://schemas.openxmlformats.org/officeDocument/2006/relationships/image" Target="../media/image3.png"/><Relationship Id="rId9" Type="http://schemas.openxmlformats.org/officeDocument/2006/relationships/image" Target="../media/image10.png"/><Relationship Id="rId14" Type="http://schemas.openxmlformats.org/officeDocument/2006/relationships/image" Target="../media/image2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2D5E71B1-C266-4C4F-8F29-93F5925CF8A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3161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000" dirty="0">
              <a:latin typeface="Kelpt A1 Bold" panose="02000000000000000000" pitchFamily="50" charset="0"/>
            </a:endParaRP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9112163C-98D1-425D-8944-07484B71765F}"/>
              </a:ext>
            </a:extLst>
          </p:cNvPr>
          <p:cNvCxnSpPr>
            <a:cxnSpLocks/>
          </p:cNvCxnSpPr>
          <p:nvPr/>
        </p:nvCxnSpPr>
        <p:spPr>
          <a:xfrm>
            <a:off x="255640" y="5641040"/>
            <a:ext cx="11631561" cy="0"/>
          </a:xfrm>
          <a:prstGeom prst="line">
            <a:avLst/>
          </a:prstGeom>
          <a:ln w="19050">
            <a:solidFill>
              <a:srgbClr val="679E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Immagine 25">
            <a:extLst>
              <a:ext uri="{FF2B5EF4-FFF2-40B4-BE49-F238E27FC236}">
                <a16:creationId xmlns:a16="http://schemas.microsoft.com/office/drawing/2014/main" id="{BA800E44-4B6A-43F5-8FAA-51D9CF274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90" y="5891745"/>
            <a:ext cx="1753408" cy="591570"/>
          </a:xfrm>
          <a:prstGeom prst="rect">
            <a:avLst/>
          </a:prstGeom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CEEAD3F9-1429-4C84-B15E-366A9AA88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4" y="5813042"/>
            <a:ext cx="1697615" cy="679046"/>
          </a:xfrm>
          <a:prstGeom prst="rect">
            <a:avLst/>
          </a:prstGeom>
        </p:spPr>
      </p:pic>
      <p:pic>
        <p:nvPicPr>
          <p:cNvPr id="30" name="Elemento grafico 29">
            <a:extLst>
              <a:ext uri="{FF2B5EF4-FFF2-40B4-BE49-F238E27FC236}">
                <a16:creationId xmlns:a16="http://schemas.microsoft.com/office/drawing/2014/main" id="{8C0AB5D2-1B4E-461B-AC47-966B6C7BA8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92650" y="5854563"/>
            <a:ext cx="1748558" cy="660872"/>
          </a:xfrm>
          <a:prstGeom prst="rect">
            <a:avLst/>
          </a:prstGeom>
        </p:spPr>
      </p:pic>
      <p:pic>
        <p:nvPicPr>
          <p:cNvPr id="15" name="Elemento grafico 14">
            <a:extLst>
              <a:ext uri="{FF2B5EF4-FFF2-40B4-BE49-F238E27FC236}">
                <a16:creationId xmlns:a16="http://schemas.microsoft.com/office/drawing/2014/main" id="{17AF54CC-3CA2-49E3-8336-1DD4C16E5C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-439289" y="230328"/>
            <a:ext cx="3033713" cy="2373771"/>
          </a:xfrm>
          <a:prstGeom prst="rect">
            <a:avLst/>
          </a:prstGeom>
        </p:spPr>
      </p:pic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1E1794BF-76E4-4E19-8041-8309EB9B97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133" y="5761145"/>
            <a:ext cx="2713448" cy="780104"/>
          </a:xfrm>
          <a:prstGeom prst="rect">
            <a:avLst/>
          </a:prstGeom>
        </p:spPr>
      </p:pic>
      <p:pic>
        <p:nvPicPr>
          <p:cNvPr id="50" name="Elemento grafico 49">
            <a:extLst>
              <a:ext uri="{FF2B5EF4-FFF2-40B4-BE49-F238E27FC236}">
                <a16:creationId xmlns:a16="http://schemas.microsoft.com/office/drawing/2014/main" id="{450B7D6E-CA77-4BFF-B7C3-86FEA8C3EF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605171" y="5816590"/>
            <a:ext cx="3444201" cy="730107"/>
          </a:xfrm>
          <a:prstGeom prst="rect">
            <a:avLst/>
          </a:prstGeom>
        </p:spPr>
      </p:pic>
      <p:pic>
        <p:nvPicPr>
          <p:cNvPr id="52" name="Elemento grafico 51">
            <a:extLst>
              <a:ext uri="{FF2B5EF4-FFF2-40B4-BE49-F238E27FC236}">
                <a16:creationId xmlns:a16="http://schemas.microsoft.com/office/drawing/2014/main" id="{A621A04D-5C57-47C0-8DAF-466DC7764BA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408591" y="6540621"/>
            <a:ext cx="9392760" cy="230747"/>
          </a:xfrm>
          <a:prstGeom prst="rect">
            <a:avLst/>
          </a:prstGeom>
        </p:spPr>
      </p:pic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3AE76F42-E88F-4717-9473-8F3394FEAE7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965443" y="834512"/>
            <a:ext cx="4679494" cy="1045201"/>
          </a:xfrm>
          <a:prstGeom prst="rect">
            <a:avLst/>
          </a:prstGeom>
        </p:spPr>
      </p:pic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BE153978-EE84-9D80-7E70-DA4E384D35BB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520147" y="2776100"/>
            <a:ext cx="6272503" cy="2556008"/>
          </a:xfrm>
          <a:prstGeom prst="rect">
            <a:avLst/>
          </a:prstGeom>
        </p:spPr>
      </p:pic>
      <p:pic>
        <p:nvPicPr>
          <p:cNvPr id="12" name="Elemento grafico 11">
            <a:extLst>
              <a:ext uri="{FF2B5EF4-FFF2-40B4-BE49-F238E27FC236}">
                <a16:creationId xmlns:a16="http://schemas.microsoft.com/office/drawing/2014/main" id="{CE814CD7-F2F3-E87A-C588-3F4D1D6B8A1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7550621" y="1517555"/>
            <a:ext cx="4240671" cy="3959459"/>
          </a:xfrm>
          <a:prstGeom prst="rect">
            <a:avLst/>
          </a:prstGeom>
        </p:spPr>
      </p:pic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B1CC9022-9898-33D1-6208-6C895532EBC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7804011" y="311911"/>
            <a:ext cx="4245361" cy="110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962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0A0B644A-8EEE-EE23-ED7B-C250871BC784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3161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000" dirty="0">
              <a:latin typeface="Kelpt A1 Bold" panose="02000000000000000000" pitchFamily="50" charset="0"/>
            </a:endParaRP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93C75D4B-A8CD-599C-6C27-5798E93CD34B}"/>
              </a:ext>
            </a:extLst>
          </p:cNvPr>
          <p:cNvCxnSpPr>
            <a:cxnSpLocks/>
          </p:cNvCxnSpPr>
          <p:nvPr/>
        </p:nvCxnSpPr>
        <p:spPr>
          <a:xfrm>
            <a:off x="255640" y="5641040"/>
            <a:ext cx="11631561" cy="0"/>
          </a:xfrm>
          <a:prstGeom prst="line">
            <a:avLst/>
          </a:prstGeom>
          <a:ln w="19050">
            <a:solidFill>
              <a:srgbClr val="679E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magine 11">
            <a:extLst>
              <a:ext uri="{FF2B5EF4-FFF2-40B4-BE49-F238E27FC236}">
                <a16:creationId xmlns:a16="http://schemas.microsoft.com/office/drawing/2014/main" id="{A5700C21-1716-9E76-3345-3952D1C571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90" y="5891745"/>
            <a:ext cx="1753408" cy="59157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517722ED-204C-C03B-0F18-9836966267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4" y="5813042"/>
            <a:ext cx="1697615" cy="679046"/>
          </a:xfrm>
          <a:prstGeom prst="rect">
            <a:avLst/>
          </a:prstGeom>
        </p:spPr>
      </p:pic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4AA29128-2C15-9A19-9D43-FB5E5E7DEE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92650" y="5854563"/>
            <a:ext cx="1748558" cy="660872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1621C60C-9FB5-E649-D9E4-68BA9AD1A4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133" y="5761145"/>
            <a:ext cx="2713448" cy="780104"/>
          </a:xfrm>
          <a:prstGeom prst="rect">
            <a:avLst/>
          </a:prstGeom>
        </p:spPr>
      </p:pic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6C8E1001-12C2-5490-2DFD-6800CE6143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605171" y="5816590"/>
            <a:ext cx="3444201" cy="730107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4BCDA645-2241-D213-31B4-12C8DD5465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408591" y="6540621"/>
            <a:ext cx="9392760" cy="230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98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0A0B644A-8EEE-EE23-ED7B-C250871BC784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31618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3000" dirty="0">
              <a:latin typeface="Kelpt A1 Bold" panose="02000000000000000000" pitchFamily="50" charset="0"/>
            </a:endParaRP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93C75D4B-A8CD-599C-6C27-5798E93CD34B}"/>
              </a:ext>
            </a:extLst>
          </p:cNvPr>
          <p:cNvCxnSpPr>
            <a:cxnSpLocks/>
          </p:cNvCxnSpPr>
          <p:nvPr/>
        </p:nvCxnSpPr>
        <p:spPr>
          <a:xfrm>
            <a:off x="255640" y="5641040"/>
            <a:ext cx="11631561" cy="0"/>
          </a:xfrm>
          <a:prstGeom prst="line">
            <a:avLst/>
          </a:prstGeom>
          <a:ln w="19050">
            <a:solidFill>
              <a:srgbClr val="679EC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magine 11">
            <a:extLst>
              <a:ext uri="{FF2B5EF4-FFF2-40B4-BE49-F238E27FC236}">
                <a16:creationId xmlns:a16="http://schemas.microsoft.com/office/drawing/2014/main" id="{A5700C21-1716-9E76-3345-3952D1C571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90" y="5891745"/>
            <a:ext cx="1753408" cy="59157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517722ED-204C-C03B-0F18-9836966267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84" y="5813042"/>
            <a:ext cx="1697615" cy="679046"/>
          </a:xfrm>
          <a:prstGeom prst="rect">
            <a:avLst/>
          </a:prstGeom>
        </p:spPr>
      </p:pic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4AA29128-2C15-9A19-9D43-FB5E5E7DEE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792650" y="5854563"/>
            <a:ext cx="1748558" cy="660872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1621C60C-9FB5-E649-D9E4-68BA9AD1A4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133" y="5761145"/>
            <a:ext cx="2713448" cy="780104"/>
          </a:xfrm>
          <a:prstGeom prst="rect">
            <a:avLst/>
          </a:prstGeom>
        </p:spPr>
      </p:pic>
      <p:pic>
        <p:nvPicPr>
          <p:cNvPr id="16" name="Elemento grafico 15">
            <a:extLst>
              <a:ext uri="{FF2B5EF4-FFF2-40B4-BE49-F238E27FC236}">
                <a16:creationId xmlns:a16="http://schemas.microsoft.com/office/drawing/2014/main" id="{6C8E1001-12C2-5490-2DFD-6800CE6143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605171" y="5816590"/>
            <a:ext cx="3444201" cy="730107"/>
          </a:xfrm>
          <a:prstGeom prst="rect">
            <a:avLst/>
          </a:prstGeom>
        </p:spPr>
      </p:pic>
      <p:pic>
        <p:nvPicPr>
          <p:cNvPr id="17" name="Elemento grafico 16">
            <a:extLst>
              <a:ext uri="{FF2B5EF4-FFF2-40B4-BE49-F238E27FC236}">
                <a16:creationId xmlns:a16="http://schemas.microsoft.com/office/drawing/2014/main" id="{4BCDA645-2241-D213-31B4-12C8DD5465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408591" y="6540621"/>
            <a:ext cx="9392760" cy="230747"/>
          </a:xfrm>
          <a:prstGeom prst="rect">
            <a:avLst/>
          </a:prstGeom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42560387-EDE2-E124-A897-1EE390988A4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648399" y="233362"/>
            <a:ext cx="5314950" cy="1057275"/>
          </a:xfrm>
          <a:prstGeom prst="rect">
            <a:avLst/>
          </a:prstGeom>
        </p:spPr>
      </p:pic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2027A902-9B37-2C98-7A8B-ABE41122708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264290" y="2162174"/>
            <a:ext cx="5227922" cy="1333499"/>
          </a:xfrm>
          <a:prstGeom prst="rect">
            <a:avLst/>
          </a:prstGeom>
        </p:spPr>
      </p:pic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E2F67FBB-8C87-5BC3-0FC4-70E5395C479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274690" y="3467280"/>
            <a:ext cx="3272518" cy="307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20289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Kelpt A1 Bold</vt:lpstr>
      <vt:lpstr>Tema di Office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Giuseppe Della Fera</dc:creator>
  <cp:lastModifiedBy>Giuseppe Della Fera</cp:lastModifiedBy>
  <cp:revision>16</cp:revision>
  <dcterms:created xsi:type="dcterms:W3CDTF">2021-06-07T08:16:13Z</dcterms:created>
  <dcterms:modified xsi:type="dcterms:W3CDTF">2022-05-25T12:29:05Z</dcterms:modified>
</cp:coreProperties>
</file>

<file path=docProps/thumbnail.jpeg>
</file>